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58" r:id="rId9"/>
    <p:sldId id="285" r:id="rId10"/>
    <p:sldId id="286" r:id="rId11"/>
    <p:sldId id="287" r:id="rId12"/>
    <p:sldId id="259" r:id="rId13"/>
    <p:sldId id="288" r:id="rId14"/>
    <p:sldId id="260" r:id="rId15"/>
    <p:sldId id="261" r:id="rId16"/>
    <p:sldId id="275" r:id="rId17"/>
    <p:sldId id="281" r:id="rId18"/>
    <p:sldId id="282" r:id="rId19"/>
    <p:sldId id="283" r:id="rId20"/>
    <p:sldId id="262" r:id="rId21"/>
    <p:sldId id="263" r:id="rId22"/>
    <p:sldId id="264" r:id="rId23"/>
    <p:sldId id="270" r:id="rId24"/>
    <p:sldId id="265" r:id="rId25"/>
    <p:sldId id="266" r:id="rId26"/>
    <p:sldId id="284" r:id="rId27"/>
    <p:sldId id="271" r:id="rId28"/>
    <p:sldId id="272" r:id="rId29"/>
    <p:sldId id="273" r:id="rId30"/>
    <p:sldId id="267" r:id="rId31"/>
    <p:sldId id="274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>
        <p:scale>
          <a:sx n="74" d="100"/>
          <a:sy n="74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E332-5C35-7F1D-72B8-B85F17A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0C3C-B241-C153-91D4-AFBD680E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48A5-E58B-1A68-7340-989FAC2D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603F-AD10-89F9-A788-01806C00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E36-1C27-505D-DAA4-E5D7304A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D7B8-A869-6EEA-30E9-9A5044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C5825-4A24-C7DF-9659-2E01FAF3F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0708-BD6C-75E6-C22F-79C57F53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8073-FE96-BC48-FDEA-608F901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F5D2-25E1-2BE3-4CD2-A69914F6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18F95-FE69-FE7C-4AFA-219BFCED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FC087-5131-A999-3E6C-B4E1BE73E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4A90-1155-4CAD-5961-7323678B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0B05-5B59-7CAA-73BE-6CA68D6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1140-3119-3F96-FF0D-D834796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36F-2742-416F-0AF5-37204A4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B96E-EE79-98C3-1722-36D7163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858B-36D6-5FC6-54DB-B689B510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2C16-E817-FB2F-D3A5-6B3322D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7795-75E9-0449-36ED-9D9AF69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36CE-C59B-E435-152D-F9E4285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F42AD-68F2-766F-CDF2-5A0FFEC0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2FD5-9F47-F58D-67A6-D46E6A72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4CC83-D9B8-001B-26F0-6E38E6C6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EA17-34D2-E1BD-13D5-E0A5C09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5C3C-934F-DECB-C499-6C073004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941C-4AEC-7037-0706-BEF27958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A6DD-A8A2-C9DB-9731-520B7A68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736A4-1871-DBAA-A597-C44D8C0B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03B2B-DE61-8F69-1068-F6A4076E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4D892-CAB0-CA38-7457-7166034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69A5-4320-DDED-3D17-A989450B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1C4F-0A08-3D6B-531B-992F4998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8EBE-7F60-6737-FDFE-6B807102C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8ED2F-ECDE-33F5-9501-E4FA0F0F5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5E92C-8062-E8DF-7626-B5A78FB5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DF74C-92CF-7441-5512-4AECB36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A348C-C02B-E0D9-910B-02EFC6D8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0213F-A944-34E3-2CAF-703533B8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4A9D-905F-5E55-E4FE-EE055A60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8492-136F-4B24-1619-17B60153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2F57F-09CD-6558-0826-95EEF544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15BC-BDEB-9D19-4307-34288D9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791C8-C175-6AB1-D445-9DBCDCB3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D97B-5061-C0A8-1917-FC21B262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84D94-D158-DA16-8064-0180E91A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CBBE-7AA2-1399-02E3-20E2D25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9469-9E4F-0AEF-2DF6-F568DFF7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C94BE-6869-826D-9E7C-D6D1C528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DD6A4-0777-5C92-B7A7-10810A5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13D1-9A36-331F-F0BE-9C098279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7122-0893-CA13-5939-FE43ADDC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6CA5-C6A1-CE21-283A-C4B3914D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CEC4A-E48B-CD8B-E599-D5F167FD9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5F55-7713-306B-0BEB-189E083A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4121B-92AB-A8EF-6342-817F728B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BEC7-E7E0-AC69-1D7C-4E2D6FAA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73CB9-5212-7609-EF81-03696DF4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04F34-C064-FC83-C007-8955DE54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B9A41-2DF1-A6A7-A3C4-819AF76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89B0-A5DF-1DFC-9AF6-8BCB835B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D1F80-F017-439B-A4AA-B8BCF554A14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8D99-C99F-04FA-2F1A-30FE881C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CB2C9-BF74-5765-C403-CA4BB45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B2FE-00A2-437A-8DFF-FFB1AC1A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harshSS/FLL-CMMS-/tree/Beginner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harshSS/FLL-CMMS-/tree/Beginner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beta.pybricks.co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pybricks.com/" TargetMode="External"/><Relationship Id="rId5" Type="http://schemas.openxmlformats.org/officeDocument/2006/relationships/hyperlink" Target="https://pybricks.com/" TargetMode="External"/><Relationship Id="rId4" Type="http://schemas.openxmlformats.org/officeDocument/2006/relationships/hyperlink" Target="https://git-scm.com/download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pybricks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807-3B77-5A25-601D-BE4C33AE7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Windows Laptop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8DD7-6FD3-B07D-B365-2512223C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set up FLL laptops for VS Code, Python, </a:t>
            </a:r>
            <a:r>
              <a:rPr lang="en-US" dirty="0" err="1"/>
              <a:t>Pybricks</a:t>
            </a:r>
            <a:r>
              <a:rPr lang="en-US" dirty="0"/>
              <a:t>, and Git/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BF9F-FE46-8F9E-EFE1-52C4BCBE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52F6C-83A3-B847-B662-2C16E59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4D111-328B-DC58-C206-C9DC1368C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8" t="16587" r="14895" b="25550"/>
          <a:stretch/>
        </p:blipFill>
        <p:spPr>
          <a:xfrm>
            <a:off x="567890" y="1825625"/>
            <a:ext cx="8710863" cy="38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6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D2CA-B1C4-8954-2B11-C946711A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D3EA-1831-1FD5-F0CA-837BD384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16265-0984-B41B-C3FB-B4BB6392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8" t="15129" r="17500" b="7041"/>
          <a:stretch/>
        </p:blipFill>
        <p:spPr>
          <a:xfrm>
            <a:off x="317634" y="1106905"/>
            <a:ext cx="3455470" cy="5139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3942B0-AB50-69B0-8842-9D3C5805E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7" t="13089" r="18053" b="11121"/>
          <a:stretch/>
        </p:blipFill>
        <p:spPr>
          <a:xfrm>
            <a:off x="3914272" y="1027906"/>
            <a:ext cx="7960094" cy="50051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93CABBB-0A58-6998-091C-939F0F8D06C5}"/>
              </a:ext>
            </a:extLst>
          </p:cNvPr>
          <p:cNvSpPr/>
          <p:nvPr/>
        </p:nvSpPr>
        <p:spPr>
          <a:xfrm>
            <a:off x="4004108" y="4803005"/>
            <a:ext cx="3907858" cy="88552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8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AE0-17A0-7B2A-7CB6-A843466B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Invite each member as a collaborator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DCF4-4110-EB52-25E2-E374B73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coaches will invite you to be a collaborator on the team repository.</a:t>
            </a:r>
          </a:p>
          <a:p>
            <a:r>
              <a:rPr lang="en-US" dirty="0"/>
              <a:t>Tell the coach your username so that they can invite you.</a:t>
            </a:r>
          </a:p>
          <a:p>
            <a:r>
              <a:rPr lang="en-US" dirty="0"/>
              <a:t>Repository: </a:t>
            </a:r>
            <a:r>
              <a:rPr lang="en-US" dirty="0" err="1">
                <a:hlinkClick r:id="rId2"/>
              </a:rPr>
              <a:t>SaharshSS</a:t>
            </a:r>
            <a:r>
              <a:rPr lang="en-US" dirty="0">
                <a:hlinkClick r:id="rId2"/>
              </a:rPr>
              <a:t>/FLL-CMMS- at Beginners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4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1065-59CE-15DC-69C9-63AEDAC3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A895-6C03-D6E5-A334-EE88F2AFC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Name will be different.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4FB3-9E7C-1282-249F-F18D18F7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21" t="5649" r="2816" b="74279"/>
          <a:stretch/>
        </p:blipFill>
        <p:spPr>
          <a:xfrm>
            <a:off x="529388" y="2559868"/>
            <a:ext cx="2165685" cy="13255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00F09E-317E-4D48-BA7E-D9D7A18DFB56}"/>
              </a:ext>
            </a:extLst>
          </p:cNvPr>
          <p:cNvSpPr/>
          <p:nvPr/>
        </p:nvSpPr>
        <p:spPr>
          <a:xfrm>
            <a:off x="1915426" y="2559868"/>
            <a:ext cx="500515" cy="52021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CB46F-27A4-FDB7-2F4C-7D3A9C819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0" t="26977" r="4342" b="52951"/>
          <a:stretch/>
        </p:blipFill>
        <p:spPr>
          <a:xfrm>
            <a:off x="240631" y="4986336"/>
            <a:ext cx="9747186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AE357-1C97-503A-1A44-F37F7795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2" t="22271" r="37947" b="28462"/>
          <a:stretch/>
        </p:blipFill>
        <p:spPr>
          <a:xfrm>
            <a:off x="6936542" y="1597794"/>
            <a:ext cx="3099335" cy="325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EEAA-372C-4437-F563-FFDDE34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Accept invitation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4965-E29E-C04B-D80B-6FB9FECB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49" y="1526237"/>
            <a:ext cx="11452302" cy="2831412"/>
          </a:xfrm>
        </p:spPr>
        <p:txBody>
          <a:bodyPr>
            <a:normAutofit/>
          </a:bodyPr>
          <a:lstStyle/>
          <a:p>
            <a:r>
              <a:rPr lang="en-US" dirty="0"/>
              <a:t>Look at your </a:t>
            </a:r>
            <a:r>
              <a:rPr lang="en-US" dirty="0" err="1"/>
              <a:t>Github</a:t>
            </a:r>
            <a:r>
              <a:rPr lang="en-US" dirty="0"/>
              <a:t> notifications. Click “accept”.</a:t>
            </a:r>
          </a:p>
          <a:p>
            <a:r>
              <a:rPr lang="en-US" dirty="0"/>
              <a:t>Go to the team </a:t>
            </a:r>
            <a:r>
              <a:rPr lang="en-US" dirty="0" err="1"/>
              <a:t>Github</a:t>
            </a:r>
            <a:r>
              <a:rPr lang="en-US" dirty="0"/>
              <a:t> repository.</a:t>
            </a:r>
          </a:p>
          <a:p>
            <a:r>
              <a:rPr lang="en-US" dirty="0"/>
              <a:t>Open the branch titled </a:t>
            </a:r>
            <a:r>
              <a:rPr lang="en-US" i="1" dirty="0"/>
              <a:t>“</a:t>
            </a:r>
            <a:r>
              <a:rPr lang="en-US" i="1" dirty="0" err="1"/>
              <a:t>CurrentSeason</a:t>
            </a:r>
            <a:r>
              <a:rPr lang="en-US" i="1" dirty="0"/>
              <a:t>”.</a:t>
            </a:r>
          </a:p>
          <a:p>
            <a:r>
              <a:rPr lang="en-US" i="1" dirty="0" err="1"/>
              <a:t>CurrentSeason</a:t>
            </a:r>
            <a:r>
              <a:rPr lang="en-US" dirty="0"/>
              <a:t> may change, as of writing this it is Masterpiece.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B3728-AF0E-9F19-6413-270F7091EAC2}"/>
              </a:ext>
            </a:extLst>
          </p:cNvPr>
          <p:cNvSpPr txBox="1"/>
          <p:nvPr/>
        </p:nvSpPr>
        <p:spPr>
          <a:xfrm>
            <a:off x="369849" y="4357649"/>
            <a:ext cx="846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hlinkClick r:id="rId2"/>
              </a:rPr>
              <a:t>SaharshSS</a:t>
            </a:r>
            <a:r>
              <a:rPr lang="en-US" sz="2800" dirty="0">
                <a:hlinkClick r:id="rId2"/>
              </a:rPr>
              <a:t>/FLL-CMMS- at Beginners (github.com)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598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BCD-B2CD-8D8B-0B9B-166216D1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VS Code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BBE0-F59A-667E-2C44-C7BB1C54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Open VS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Code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install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the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following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extensions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Error Lens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Git-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autoconfig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GitHub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Pull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Requests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and Issues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Python</a:t>
            </a:r>
          </a:p>
          <a:p>
            <a:pPr lvl="1"/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Pylance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</a:t>
            </a:r>
          </a:p>
          <a:p>
            <a:pPr lvl="1"/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Black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Formatter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dirty="0"/>
              <a:t>PDF Viewer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Clone the Team’s Repository and open the project</a:t>
            </a:r>
          </a:p>
          <a:p>
            <a:pPr lvl="1"/>
            <a:r>
              <a:rPr lang="en-US" dirty="0"/>
              <a:t>Get the link from the Team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76FB3-CF13-BD09-E84A-EBDBE8AC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754" y="365125"/>
            <a:ext cx="2083030" cy="63972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6D8189-CF63-2B86-DC17-9E575A2F9CE4}"/>
              </a:ext>
            </a:extLst>
          </p:cNvPr>
          <p:cNvSpPr/>
          <p:nvPr/>
        </p:nvSpPr>
        <p:spPr>
          <a:xfrm>
            <a:off x="8632166" y="1869057"/>
            <a:ext cx="2482618" cy="80513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FF444B9-0460-89F7-6F17-D8FD4C7EE477}"/>
              </a:ext>
            </a:extLst>
          </p:cNvPr>
          <p:cNvSpPr/>
          <p:nvPr/>
        </p:nvSpPr>
        <p:spPr>
          <a:xfrm rot="2247223">
            <a:off x="9213011" y="255896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4CAB-1FF3-9496-49ED-DAAD34A6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62F21-EFA1-AFE9-E45A-8CC2B559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1690688"/>
            <a:ext cx="5990992" cy="28542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A18B15-077C-EE9F-9F0B-4BE5E8AD2946}"/>
              </a:ext>
            </a:extLst>
          </p:cNvPr>
          <p:cNvSpPr/>
          <p:nvPr/>
        </p:nvSpPr>
        <p:spPr>
          <a:xfrm>
            <a:off x="4874508" y="204852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CB4F93-A668-AE52-17A7-A1D1EE166064}"/>
              </a:ext>
            </a:extLst>
          </p:cNvPr>
          <p:cNvSpPr/>
          <p:nvPr/>
        </p:nvSpPr>
        <p:spPr>
          <a:xfrm>
            <a:off x="5029126" y="3065340"/>
            <a:ext cx="938096" cy="612886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E067F-E82D-28BA-7C56-905AC994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40" y="1474156"/>
            <a:ext cx="5859952" cy="30153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C712EB0-3310-3D63-D6C2-6E0D361D9AB7}"/>
              </a:ext>
            </a:extLst>
          </p:cNvPr>
          <p:cNvSpPr/>
          <p:nvPr/>
        </p:nvSpPr>
        <p:spPr>
          <a:xfrm>
            <a:off x="8540129" y="2437438"/>
            <a:ext cx="1092714" cy="4247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4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88AB-6191-B565-8AB6-80830EE8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90E6-218F-6310-72B5-F92AB529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49" y="687174"/>
            <a:ext cx="6788102" cy="34929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377878-A8F5-1E81-3895-C260E513ABE6}"/>
              </a:ext>
            </a:extLst>
          </p:cNvPr>
          <p:cNvSpPr/>
          <p:nvPr/>
        </p:nvSpPr>
        <p:spPr>
          <a:xfrm>
            <a:off x="3953233" y="611892"/>
            <a:ext cx="3980734" cy="61876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FD-86E6-4DB6-9383-15DE3161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EF49-A486-E7CF-35D9-F1B11D44D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31911" cy="4667250"/>
          </a:xfrm>
        </p:spPr>
        <p:txBody>
          <a:bodyPr/>
          <a:lstStyle/>
          <a:p>
            <a:r>
              <a:rPr lang="en-US" dirty="0"/>
              <a:t>Create a new folder in your Documents and name it “FLL”.</a:t>
            </a:r>
          </a:p>
          <a:p>
            <a:r>
              <a:rPr lang="en-US" dirty="0"/>
              <a:t>Go into that folder and Select as Repository Destination.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E0386-B6DA-E096-EE9B-F3784C59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78" y="1921680"/>
            <a:ext cx="7820025" cy="46958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9E29B0-694D-7211-ACC3-72046FC3A6C5}"/>
              </a:ext>
            </a:extLst>
          </p:cNvPr>
          <p:cNvSpPr/>
          <p:nvPr/>
        </p:nvSpPr>
        <p:spPr>
          <a:xfrm>
            <a:off x="4496373" y="2578196"/>
            <a:ext cx="2041931" cy="63939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83297F-0722-E2F8-EC1B-F0061A74AFAA}"/>
              </a:ext>
            </a:extLst>
          </p:cNvPr>
          <p:cNvSpPr/>
          <p:nvPr/>
        </p:nvSpPr>
        <p:spPr>
          <a:xfrm>
            <a:off x="8388875" y="5978112"/>
            <a:ext cx="2865808" cy="81457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0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8A6E-7D35-EBC4-4C14-F43000AF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9EFD1-42E1-3DA5-40B9-5D2C1802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76" y="1889958"/>
            <a:ext cx="4182979" cy="108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72642-4A5F-5B8E-C76C-181830CF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36" y="3548400"/>
            <a:ext cx="6422822" cy="17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9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AF90-5724-2CAF-0858-DDE0F68F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Install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0B7D-D0B6-245E-3734-546E19C37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VS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https://code.visualstudio.com/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Editing python programs. Use the "System Installer".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Python 3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https://www.python.org/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It's python. Install in c:\python\ (use the "custom installation" option)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Gi for Windows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https://git-scm.com/downloads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 sure to select VS code as your default editor.</a:t>
            </a:r>
          </a:p>
          <a:p>
            <a:pPr algn="l"/>
            <a:r>
              <a:rPr lang="en-US" b="1" dirty="0" err="1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ybricks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https://code.pybricks.com/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https://beta.pybricks.com/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Nothing to install on your computer, but you will need to install it on your robot.</a:t>
            </a:r>
          </a:p>
        </p:txBody>
      </p:sp>
    </p:spTree>
    <p:extLst>
      <p:ext uri="{BB962C8B-B14F-4D97-AF65-F5344CB8AC3E}">
        <p14:creationId xmlns:p14="http://schemas.microsoft.com/office/powerpoint/2010/main" val="189811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1C2-D5E1-7CD0-192C-FE83670D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Add Python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602-85FA-E514-F6B9-241A69EF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2207883"/>
            <a:ext cx="759843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Add a python virtual environment. </a:t>
            </a:r>
          </a:p>
          <a:p>
            <a:pPr lvl="1"/>
            <a:r>
              <a:rPr lang="en-US" dirty="0"/>
              <a:t>Ctrl-Shift-P &gt; Python: Create Environment. Just use the defaults. </a:t>
            </a:r>
          </a:p>
          <a:p>
            <a:pPr lvl="1"/>
            <a:r>
              <a:rPr lang="en-US" dirty="0"/>
              <a:t>Pro-tip: Try typing Ctrl-Shift-P, then “</a:t>
            </a:r>
            <a:r>
              <a:rPr lang="en-US" dirty="0" err="1"/>
              <a:t>cre</a:t>
            </a:r>
            <a:r>
              <a:rPr lang="en-US" dirty="0"/>
              <a:t> env”</a:t>
            </a:r>
          </a:p>
          <a:p>
            <a:r>
              <a:rPr lang="en-US" dirty="0"/>
              <a:t>Open PowerShell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Set-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ExecutionPolicy</a:t>
            </a:r>
            <a:r>
              <a:rPr lang="en-US" b="1" dirty="0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RemoteSigned</a:t>
            </a:r>
            <a:endParaRPr lang="en-US" b="1" dirty="0">
              <a:solidFill>
                <a:srgbClr val="00B05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Pro-tip: Just type “set-ex” and then hit Tab, then type “re” and then hit Tab</a:t>
            </a:r>
          </a:p>
          <a:p>
            <a:pPr lvl="1"/>
            <a:r>
              <a:rPr lang="en-US" dirty="0"/>
              <a:t>Will need admin password</a:t>
            </a:r>
          </a:p>
          <a:p>
            <a:r>
              <a:rPr lang="en-US" dirty="0"/>
              <a:t>Restart VS Code</a:t>
            </a:r>
          </a:p>
          <a:p>
            <a:r>
              <a:rPr lang="en-US" dirty="0"/>
              <a:t>Open a new terminal with ctrl-shift-`  or Ctrl-Shift-P &gt; Create Terminal and make sure it is in the python virtual environment. It will start with a green "(.</a:t>
            </a:r>
            <a:r>
              <a:rPr lang="en-US" dirty="0" err="1"/>
              <a:t>venv</a:t>
            </a:r>
            <a:r>
              <a:rPr lang="en-US" dirty="0"/>
              <a:t>)". </a:t>
            </a:r>
          </a:p>
        </p:txBody>
      </p:sp>
      <p:pic>
        <p:nvPicPr>
          <p:cNvPr id="1026" name="Picture 2" descr="Quel est la touche tilde ? – InfinitusGO — Technologie, Innovation ...">
            <a:extLst>
              <a:ext uri="{FF2B5EF4-FFF2-40B4-BE49-F238E27FC236}">
                <a16:creationId xmlns:a16="http://schemas.microsoft.com/office/drawing/2014/main" id="{7BA7354A-F15E-D4B6-19F1-CC0DD88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307" y="4203940"/>
            <a:ext cx="3351960" cy="23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865D-944B-E6AC-9ABD-6379E4DF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0" y="1457676"/>
            <a:ext cx="5622650" cy="9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F737-4BEF-CF6A-2467-72745A34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Python and Git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E9A3-69F1-D361-EED8-30C4FB57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pip install -r .\requirements.txt </a:t>
            </a:r>
          </a:p>
          <a:p>
            <a:pPr lvl="1"/>
            <a:r>
              <a:rPr lang="en-US" dirty="0"/>
              <a:t>Pro-tip: type “pip install req” then hit Tab</a:t>
            </a:r>
          </a:p>
          <a:p>
            <a:endParaRPr lang="en-US" dirty="0"/>
          </a:p>
          <a:p>
            <a:r>
              <a:rPr lang="en-US" dirty="0"/>
              <a:t>If you entered your name and email address earlier, then you won’t need to do these next two steps</a:t>
            </a: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user.name “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YourName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“</a:t>
            </a:r>
          </a:p>
          <a:p>
            <a:pPr lvl="1"/>
            <a:r>
              <a:rPr lang="en-US" dirty="0"/>
              <a:t>Pro-tip: After running the user.name command, hit the cursor up-arrow, then edit the command to run the next command below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git config --global </a:t>
            </a:r>
            <a:r>
              <a:rPr lang="en-US" dirty="0" err="1">
                <a:solidFill>
                  <a:srgbClr val="00B050"/>
                </a:solidFill>
                <a:highlight>
                  <a:srgbClr val="000000"/>
                </a:highlight>
              </a:rPr>
              <a:t>user.email</a:t>
            </a:r>
            <a:r>
              <a:rPr lang="en-US" dirty="0">
                <a:solidFill>
                  <a:srgbClr val="00B050"/>
                </a:solidFill>
                <a:highlight>
                  <a:srgbClr val="000000"/>
                </a:highlight>
              </a:rPr>
              <a:t> “yourEmail@example.com"</a:t>
            </a:r>
          </a:p>
          <a:p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7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532B-3D40-00AB-6D91-E43AEEA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Step 8. Create Test File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5253-2FB0-2541-35D9-4BD4FC1B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900" dirty="0"/>
              <a:t>Open test.py from the </a:t>
            </a:r>
            <a:r>
              <a:rPr lang="en-US" sz="1900" dirty="0" err="1"/>
              <a:t>Github</a:t>
            </a:r>
            <a:r>
              <a:rPr lang="en-US" sz="1900" dirty="0"/>
              <a:t> repo.</a:t>
            </a:r>
          </a:p>
          <a:p>
            <a:r>
              <a:rPr lang="en-US" sz="1900" dirty="0"/>
              <a:t>Save it</a:t>
            </a:r>
          </a:p>
          <a:p>
            <a:r>
              <a:rPr lang="en-US" sz="1900" dirty="0"/>
              <a:t>Note that after saving the file, the python Black Formatter should correct the intentional "incorrect" spacing around the equals signs and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71B5-801E-E52B-A98D-AF3B359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2" y="640080"/>
            <a:ext cx="6680048" cy="557784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9E15F06-DCDF-CF9B-F555-62BA46E5556D}"/>
              </a:ext>
            </a:extLst>
          </p:cNvPr>
          <p:cNvSpPr/>
          <p:nvPr/>
        </p:nvSpPr>
        <p:spPr>
          <a:xfrm rot="2247223">
            <a:off x="5101927" y="1681730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02AF77C-0E2A-7B4D-FF5A-7762B9664E18}"/>
              </a:ext>
            </a:extLst>
          </p:cNvPr>
          <p:cNvSpPr/>
          <p:nvPr/>
        </p:nvSpPr>
        <p:spPr>
          <a:xfrm rot="19252224">
            <a:off x="7949206" y="1154393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1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E164-DB0F-CC83-EC62-9F6921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4F486-3BE4-BDB4-1353-432ED318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85" y="0"/>
            <a:ext cx="11694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260-B5D0-425D-EAC0-9D3CC15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9. Commit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7ED4-1046-475F-9537-76CF36E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5158" cy="4351338"/>
          </a:xfrm>
        </p:spPr>
        <p:txBody>
          <a:bodyPr/>
          <a:lstStyle/>
          <a:p>
            <a:r>
              <a:rPr lang="en-US" dirty="0"/>
              <a:t>Press Ctrl-S to save your test program</a:t>
            </a:r>
          </a:p>
          <a:p>
            <a:r>
              <a:rPr lang="en-US" dirty="0"/>
              <a:t>Commit the changes, and push. It will probably prompt for </a:t>
            </a:r>
            <a:r>
              <a:rPr lang="en-US" dirty="0" err="1"/>
              <a:t>Github</a:t>
            </a:r>
            <a:r>
              <a:rPr lang="en-US" dirty="0"/>
              <a:t> registration/login and then sync all files.</a:t>
            </a:r>
          </a:p>
          <a:p>
            <a:r>
              <a:rPr lang="en-US" dirty="0"/>
              <a:t>Just follow the prompts back to the </a:t>
            </a:r>
            <a:r>
              <a:rPr lang="en-US" dirty="0" err="1"/>
              <a:t>Github</a:t>
            </a:r>
            <a:r>
              <a:rPr lang="en-US" dirty="0"/>
              <a:t> webpage that we left open.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489E-6AAA-0435-1D27-86D4E54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49" y="1289680"/>
            <a:ext cx="5559161" cy="481025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AC4E0B1-7433-CDFD-0638-6D4A3561BA90}"/>
              </a:ext>
            </a:extLst>
          </p:cNvPr>
          <p:cNvSpPr/>
          <p:nvPr/>
        </p:nvSpPr>
        <p:spPr>
          <a:xfrm rot="2247223">
            <a:off x="6596190" y="344464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C4DB190-7B91-FF0C-588B-98A9DEB442EE}"/>
              </a:ext>
            </a:extLst>
          </p:cNvPr>
          <p:cNvSpPr/>
          <p:nvPr/>
        </p:nvSpPr>
        <p:spPr>
          <a:xfrm rot="19546739">
            <a:off x="7544042" y="20863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7D95CA5-5D9D-5C6F-169D-0A730E9583E4}"/>
              </a:ext>
            </a:extLst>
          </p:cNvPr>
          <p:cNvSpPr/>
          <p:nvPr/>
        </p:nvSpPr>
        <p:spPr>
          <a:xfrm rot="2247223">
            <a:off x="9387713" y="3344281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8A11E-371B-F2BE-44E0-999BC12113E9}"/>
              </a:ext>
            </a:extLst>
          </p:cNvPr>
          <p:cNvSpPr/>
          <p:nvPr/>
        </p:nvSpPr>
        <p:spPr>
          <a:xfrm>
            <a:off x="6797540" y="3694808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A0B291-43E7-F90B-625B-2FC47C6DECC2}"/>
              </a:ext>
            </a:extLst>
          </p:cNvPr>
          <p:cNvSpPr/>
          <p:nvPr/>
        </p:nvSpPr>
        <p:spPr>
          <a:xfrm>
            <a:off x="7802133" y="1782092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3CD6F-DC0E-3E87-53A1-CA2417C94DAD}"/>
              </a:ext>
            </a:extLst>
          </p:cNvPr>
          <p:cNvSpPr/>
          <p:nvPr/>
        </p:nvSpPr>
        <p:spPr>
          <a:xfrm>
            <a:off x="9928302" y="318237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817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9645-3EE1-6B61-C7A0-924175A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10. Install </a:t>
            </a:r>
            <a:r>
              <a:rPr lang="en-US" dirty="0" err="1"/>
              <a:t>Pybricks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4367-569F-5B84-4323-44812796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pybricks</a:t>
            </a:r>
            <a:r>
              <a:rPr lang="en-US" dirty="0"/>
              <a:t> on each robot at </a:t>
            </a:r>
            <a:r>
              <a:rPr lang="en-US" dirty="0">
                <a:hlinkClick r:id="rId2"/>
              </a:rPr>
              <a:t>https://beta.pybricks.com/</a:t>
            </a:r>
            <a:endParaRPr lang="en-US" dirty="0"/>
          </a:p>
          <a:p>
            <a:r>
              <a:rPr lang="en-US" dirty="0"/>
              <a:t>If the computer has never connected to a </a:t>
            </a:r>
            <a:r>
              <a:rPr lang="en-US" dirty="0" err="1"/>
              <a:t>pybricks</a:t>
            </a:r>
            <a:r>
              <a:rPr lang="en-US" dirty="0"/>
              <a:t> hub, you will probably need to manually install the USB drivers</a:t>
            </a:r>
          </a:p>
          <a:p>
            <a:r>
              <a:rPr lang="en-US" dirty="0"/>
              <a:t>Name the robot at this time</a:t>
            </a:r>
          </a:p>
          <a:p>
            <a:pPr lvl="1"/>
            <a:r>
              <a:rPr lang="en-US" dirty="0"/>
              <a:t>Avoid spaces and special characters in the robot name</a:t>
            </a:r>
          </a:p>
          <a:p>
            <a:pPr lvl="1"/>
            <a:r>
              <a:rPr lang="en-US" dirty="0"/>
              <a:t>Put a label sticker on the top of the robot with the robot name.</a:t>
            </a:r>
          </a:p>
        </p:txBody>
      </p:sp>
    </p:spTree>
    <p:extLst>
      <p:ext uri="{BB962C8B-B14F-4D97-AF65-F5344CB8AC3E}">
        <p14:creationId xmlns:p14="http://schemas.microsoft.com/office/powerpoint/2010/main" val="4185439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9DEB-C502-A18D-A45B-3F3CC3FB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hub in “Update Mode”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7BFF-7F8E-ECC5-7698-53537D0C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-apple-system"/>
              </a:rPr>
              <a:t>Preparation: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Disconnect the USB cable.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Make sure the hub is turned off.</a:t>
            </a:r>
          </a:p>
          <a:p>
            <a:pPr algn="l"/>
            <a:r>
              <a:rPr lang="en-US" b="1" i="0" dirty="0">
                <a:effectLst/>
                <a:latin typeface="-apple-system"/>
              </a:rPr>
              <a:t>Enter update mode (see video):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Press and hold the Bluetooth button on the hub.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Connect the USB cable.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Wait for the Bluetooth light to start blinking pink-green-blue-off.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effectLst/>
                <a:latin typeface="-apple-system"/>
              </a:rPr>
              <a:t>Release the Bluetooth button.</a:t>
            </a:r>
          </a:p>
        </p:txBody>
      </p:sp>
    </p:spTree>
    <p:extLst>
      <p:ext uri="{BB962C8B-B14F-4D97-AF65-F5344CB8AC3E}">
        <p14:creationId xmlns:p14="http://schemas.microsoft.com/office/powerpoint/2010/main" val="2568802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F29A0-98D1-0952-32DE-CA259382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" y="489493"/>
            <a:ext cx="3886628" cy="5135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48B48-11AC-8A22-4C06-9F37BC2E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00" y="489493"/>
            <a:ext cx="5389627" cy="483076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766D2B-17EF-F2BC-E209-5B2F14914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35" y="5768283"/>
            <a:ext cx="4297565" cy="8005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 on the start menu, then type “dev”</a:t>
            </a:r>
          </a:p>
        </p:txBody>
      </p:sp>
    </p:spTree>
    <p:extLst>
      <p:ext uri="{BB962C8B-B14F-4D97-AF65-F5344CB8AC3E}">
        <p14:creationId xmlns:p14="http://schemas.microsoft.com/office/powerpoint/2010/main" val="496228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E732-5A5C-BCA0-8D2E-DCCFD010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DD56D-0430-1309-6F70-A5BB36D6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1" y="1299648"/>
            <a:ext cx="3865459" cy="4407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9B030-2E72-10BC-80FB-534CEC73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59" y="1449658"/>
            <a:ext cx="3481336" cy="258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5E4C4-869E-ED78-54B0-A52B8B38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976" y="1449658"/>
            <a:ext cx="3194575" cy="2375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647E8-71FB-45C5-019C-7C03E1B6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59" y="4200216"/>
            <a:ext cx="3498010" cy="2588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B8C63-8453-9D31-21F5-C977192A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360" y="4211492"/>
            <a:ext cx="3299041" cy="24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7DA5-7C64-2308-38A6-8218BDF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EB106-2F34-CFE6-4640-A8C52673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73" y="2252486"/>
            <a:ext cx="3996707" cy="201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C2C2D-77DE-F746-6794-B5C06A7C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76" y="1531190"/>
            <a:ext cx="5965424" cy="44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A4A0-D615-5ED1-6D38-E1ED60F6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ED890-86AA-193F-E022-B926B9CE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85" y="1686813"/>
            <a:ext cx="3861816" cy="4351338"/>
          </a:xfrm>
        </p:spPr>
        <p:txBody>
          <a:bodyPr/>
          <a:lstStyle/>
          <a:p>
            <a:r>
              <a:rPr lang="en-US" dirty="0"/>
              <a:t>Use the Windows System x64 installer. Will require the admin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C82E7-DB6C-48F6-1732-F69C48C1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16" y="620077"/>
            <a:ext cx="7078387" cy="5238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4DD06FF-6393-E7EA-CC17-3C63E7984DCA}"/>
              </a:ext>
            </a:extLst>
          </p:cNvPr>
          <p:cNvSpPr/>
          <p:nvPr/>
        </p:nvSpPr>
        <p:spPr>
          <a:xfrm>
            <a:off x="6463716" y="3791565"/>
            <a:ext cx="215285" cy="215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540AAF-9FA4-4F5F-CD4F-6204D9EC12D3}"/>
              </a:ext>
            </a:extLst>
          </p:cNvPr>
          <p:cNvSpPr/>
          <p:nvPr/>
        </p:nvSpPr>
        <p:spPr>
          <a:xfrm rot="19747639">
            <a:off x="5886450" y="4005400"/>
            <a:ext cx="623888" cy="2420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28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F9C8-589D-CC46-E165-F5A84DA9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8" y="289916"/>
            <a:ext cx="7480610" cy="1325563"/>
          </a:xfrm>
        </p:spPr>
        <p:txBody>
          <a:bodyPr/>
          <a:lstStyle/>
          <a:p>
            <a:r>
              <a:rPr lang="en-US" dirty="0"/>
              <a:t>Step 11. User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F8AC-78B3-B6A1-AFAC-7C9BF946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84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User environment variable for the robot name</a:t>
            </a:r>
          </a:p>
          <a:p>
            <a:r>
              <a:rPr lang="en-US" dirty="0"/>
              <a:t>Set the variable </a:t>
            </a:r>
            <a:r>
              <a:rPr lang="en-US" dirty="0" err="1"/>
              <a:t>robotName</a:t>
            </a:r>
            <a:r>
              <a:rPr lang="en-US" dirty="0"/>
              <a:t> to the name of the robot</a:t>
            </a:r>
          </a:p>
          <a:p>
            <a:r>
              <a:rPr lang="en-US" dirty="0"/>
              <a:t>This should allow the keyboard binding and tasks to recognize the robot by name</a:t>
            </a:r>
          </a:p>
          <a:p>
            <a:r>
              <a:rPr lang="en-US" dirty="0"/>
              <a:t>Restart VS Code and open a new terminal and then test it with echo $</a:t>
            </a:r>
            <a:r>
              <a:rPr lang="en-US" dirty="0" err="1"/>
              <a:t>env:robotName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1: Click on Start Menu</a:t>
            </a:r>
          </a:p>
          <a:p>
            <a:pPr marL="0" indent="0">
              <a:buNone/>
            </a:pPr>
            <a:r>
              <a:rPr lang="en-US" dirty="0"/>
              <a:t>2: Type “env”</a:t>
            </a:r>
          </a:p>
          <a:p>
            <a:pPr marL="0" indent="0">
              <a:buNone/>
            </a:pPr>
            <a:r>
              <a:rPr lang="en-US" dirty="0"/>
              <a:t>3: Click on “Edit Environment Variables for your account”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3CD9-8F0A-3EC9-0AE9-21F4D9C5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49" y="0"/>
            <a:ext cx="3560291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A0D3E43-32E3-2301-C8DB-3C3D992C77BA}"/>
              </a:ext>
            </a:extLst>
          </p:cNvPr>
          <p:cNvSpPr/>
          <p:nvPr/>
        </p:nvSpPr>
        <p:spPr>
          <a:xfrm rot="12683982">
            <a:off x="8369980" y="611265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CA9CC85-84DE-8E14-15C6-6488A6AAD109}"/>
              </a:ext>
            </a:extLst>
          </p:cNvPr>
          <p:cNvSpPr/>
          <p:nvPr/>
        </p:nvSpPr>
        <p:spPr>
          <a:xfrm rot="2247223">
            <a:off x="10175733" y="2905666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BC746-764C-1056-95E1-F0AEE5070526}"/>
              </a:ext>
            </a:extLst>
          </p:cNvPr>
          <p:cNvSpPr/>
          <p:nvPr/>
        </p:nvSpPr>
        <p:spPr>
          <a:xfrm>
            <a:off x="8628071" y="5867640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2620E-7645-71FB-49D8-F44C31F476CF}"/>
              </a:ext>
            </a:extLst>
          </p:cNvPr>
          <p:cNvSpPr/>
          <p:nvPr/>
        </p:nvSpPr>
        <p:spPr>
          <a:xfrm>
            <a:off x="9631268" y="48396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3140D-9B3E-FFF8-B8CE-1B79F9BF299E}"/>
              </a:ext>
            </a:extLst>
          </p:cNvPr>
          <p:cNvSpPr/>
          <p:nvPr/>
        </p:nvSpPr>
        <p:spPr>
          <a:xfrm>
            <a:off x="10716322" y="2743761"/>
            <a:ext cx="564995" cy="564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122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C9374-CA21-2E62-BF4D-F20C6621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9" y="525062"/>
            <a:ext cx="5652123" cy="607550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7CEA3FDD-FE16-5F6A-E531-D0F32EA80B7E}"/>
              </a:ext>
            </a:extLst>
          </p:cNvPr>
          <p:cNvSpPr/>
          <p:nvPr/>
        </p:nvSpPr>
        <p:spPr>
          <a:xfrm rot="9311462">
            <a:off x="2213016" y="3178834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66EF0-4CF0-B50E-334B-16406879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2574"/>
            <a:ext cx="5986593" cy="174009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AAAFAC1-4513-6BEF-7DBE-45F712BEF758}"/>
              </a:ext>
            </a:extLst>
          </p:cNvPr>
          <p:cNvSpPr/>
          <p:nvPr/>
        </p:nvSpPr>
        <p:spPr>
          <a:xfrm rot="19331985">
            <a:off x="7968230" y="2523452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156E-A733-AF51-25E7-C8D057C9230D}"/>
              </a:ext>
            </a:extLst>
          </p:cNvPr>
          <p:cNvSpPr txBox="1"/>
          <p:nvPr/>
        </p:nvSpPr>
        <p:spPr>
          <a:xfrm>
            <a:off x="7396976" y="12266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“</a:t>
            </a:r>
            <a:r>
              <a:rPr lang="en-US" dirty="0" err="1"/>
              <a:t>robotName</a:t>
            </a:r>
            <a:r>
              <a:rPr lang="en-US" dirty="0"/>
              <a:t>”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3A51BB5-2365-D302-53AA-5F53CAC3FB5F}"/>
              </a:ext>
            </a:extLst>
          </p:cNvPr>
          <p:cNvSpPr/>
          <p:nvPr/>
        </p:nvSpPr>
        <p:spPr>
          <a:xfrm rot="2369087">
            <a:off x="7574219" y="3487478"/>
            <a:ext cx="1081178" cy="500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4DC5C-CCA0-7C08-5712-1193547F8A01}"/>
              </a:ext>
            </a:extLst>
          </p:cNvPr>
          <p:cNvSpPr txBox="1"/>
          <p:nvPr/>
        </p:nvSpPr>
        <p:spPr>
          <a:xfrm>
            <a:off x="7345525" y="4571581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YOUR robot’s name</a:t>
            </a:r>
          </a:p>
        </p:txBody>
      </p:sp>
    </p:spTree>
    <p:extLst>
      <p:ext uri="{BB962C8B-B14F-4D97-AF65-F5344CB8AC3E}">
        <p14:creationId xmlns:p14="http://schemas.microsoft.com/office/powerpoint/2010/main" val="2317207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EBE3-4CC2-2071-C4BB-9F32B206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12.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9DDF2-B99F-E0E3-A0CE-1775356A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i="1" dirty="0" err="1"/>
              <a:t>pybricksdev</a:t>
            </a:r>
            <a:r>
              <a:rPr lang="en-US" i="1" dirty="0"/>
              <a:t> run </a:t>
            </a:r>
            <a:r>
              <a:rPr lang="en-US" i="1" dirty="0" err="1"/>
              <a:t>ble</a:t>
            </a:r>
            <a:r>
              <a:rPr lang="en-US" i="1" dirty="0"/>
              <a:t> –name “</a:t>
            </a:r>
            <a:r>
              <a:rPr lang="en-US" i="1" dirty="0" err="1"/>
              <a:t>myhub</a:t>
            </a:r>
            <a:r>
              <a:rPr lang="en-US" i="1" dirty="0"/>
              <a:t>” my_program.py</a:t>
            </a:r>
          </a:p>
          <a:p>
            <a:r>
              <a:rPr lang="en-US" i="1" dirty="0" err="1"/>
              <a:t>myhub</a:t>
            </a:r>
            <a:r>
              <a:rPr lang="en-US" i="1" dirty="0"/>
              <a:t> </a:t>
            </a:r>
            <a:r>
              <a:rPr lang="en-US" dirty="0"/>
              <a:t>is what you named your hub.</a:t>
            </a:r>
          </a:p>
          <a:p>
            <a:r>
              <a:rPr lang="en-US" i="1" dirty="0"/>
              <a:t>my_program.py </a:t>
            </a:r>
            <a:r>
              <a:rPr lang="en-US" dirty="0"/>
              <a:t>is the name of your file, in this case test.py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269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37D1-3C5A-E308-8201-8BA93334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Python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92F20-074C-C15D-481A-3A53FF565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7016" cy="4351338"/>
          </a:xfrm>
        </p:spPr>
        <p:txBody>
          <a:bodyPr/>
          <a:lstStyle/>
          <a:p>
            <a:r>
              <a:rPr lang="en-US" dirty="0"/>
              <a:t>Choose Customize Installation. Also, check the box at the bottom to add python.exe to PATH.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8A079-B259-4FB7-7754-910B30160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68" y="883724"/>
            <a:ext cx="5096806" cy="2329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A2143-6962-0536-0E31-C9FE1A12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029433" cy="24876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0BAE70-6F5E-BB7B-FB38-D20BD58F600C}"/>
              </a:ext>
            </a:extLst>
          </p:cNvPr>
          <p:cNvSpPr/>
          <p:nvPr/>
        </p:nvSpPr>
        <p:spPr>
          <a:xfrm>
            <a:off x="7123734" y="4980973"/>
            <a:ext cx="1649006" cy="477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8FD735-7376-44A2-3A04-7AEE9034424A}"/>
              </a:ext>
            </a:extLst>
          </p:cNvPr>
          <p:cNvSpPr/>
          <p:nvPr/>
        </p:nvSpPr>
        <p:spPr>
          <a:xfrm>
            <a:off x="7178735" y="5640991"/>
            <a:ext cx="215285" cy="215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0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C7A0-9CE6-6DA7-757C-243A8AE0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C293E-C8BB-99A1-3A4C-C6F1C78BA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1914" cy="4351338"/>
          </a:xfrm>
        </p:spPr>
        <p:txBody>
          <a:bodyPr/>
          <a:lstStyle/>
          <a:p>
            <a:r>
              <a:rPr lang="en-US" dirty="0"/>
              <a:t>Be sure to check these options.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5C1A0-D439-97AD-AD10-998F7A08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29" y="496411"/>
            <a:ext cx="6248400" cy="38576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018316-0AE9-B6A2-B448-71213B488433}"/>
              </a:ext>
            </a:extLst>
          </p:cNvPr>
          <p:cNvSpPr/>
          <p:nvPr/>
        </p:nvSpPr>
        <p:spPr>
          <a:xfrm>
            <a:off x="6524553" y="1220244"/>
            <a:ext cx="2454443" cy="299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46AB2C-786A-AA3C-3724-E6FC383FF943}"/>
              </a:ext>
            </a:extLst>
          </p:cNvPr>
          <p:cNvSpPr/>
          <p:nvPr/>
        </p:nvSpPr>
        <p:spPr>
          <a:xfrm>
            <a:off x="6524552" y="1944077"/>
            <a:ext cx="2949457" cy="299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21A1-C105-F338-4E59-9B7C5FA8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56898-51F2-D15D-1072-D69F51547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73162" cy="4351338"/>
          </a:xfrm>
        </p:spPr>
        <p:txBody>
          <a:bodyPr/>
          <a:lstStyle/>
          <a:p>
            <a:r>
              <a:rPr lang="en-US" dirty="0"/>
              <a:t>Download the latest 64-bit version for Windows.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7BD58-9149-A81D-51E2-1D49D753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285902"/>
            <a:ext cx="5017025" cy="30794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43A2A34-025A-2A1C-4C9D-84BFDB9826ED}"/>
              </a:ext>
            </a:extLst>
          </p:cNvPr>
          <p:cNvSpPr/>
          <p:nvPr/>
        </p:nvSpPr>
        <p:spPr>
          <a:xfrm>
            <a:off x="8977275" y="1871094"/>
            <a:ext cx="1548637" cy="41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E790E6-5CB3-E85E-872A-1CE7A5BB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604990"/>
            <a:ext cx="5017025" cy="307944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222089D-6570-54AF-EE1C-A761098B1FF3}"/>
              </a:ext>
            </a:extLst>
          </p:cNvPr>
          <p:cNvSpPr/>
          <p:nvPr/>
        </p:nvSpPr>
        <p:spPr>
          <a:xfrm>
            <a:off x="7170247" y="4546688"/>
            <a:ext cx="1548637" cy="41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2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FD32-6437-1FE4-F625-BEC5D409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92AB-F964-EEDB-3292-E2583CA5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678119" cy="4351338"/>
          </a:xfrm>
        </p:spPr>
        <p:txBody>
          <a:bodyPr/>
          <a:lstStyle/>
          <a:p>
            <a:r>
              <a:rPr lang="en-US" dirty="0"/>
              <a:t>Be sure to use VS Code as the default editor.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7FA36-F1FE-F860-A73A-22048011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2" y="1874087"/>
            <a:ext cx="2552950" cy="2005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DC15B-8DF3-80E9-531D-ECDFBE0E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02" y="1874087"/>
            <a:ext cx="2601076" cy="2043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719DD-E894-0864-85CC-D107CF87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108" y="1855184"/>
            <a:ext cx="2601076" cy="2043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8733F-DCCC-AC4D-AD8C-7617E55E3CDE}"/>
              </a:ext>
            </a:extLst>
          </p:cNvPr>
          <p:cNvSpPr txBox="1"/>
          <p:nvPr/>
        </p:nvSpPr>
        <p:spPr>
          <a:xfrm>
            <a:off x="8653550" y="4173239"/>
            <a:ext cx="246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Next, then click “Next” nine more times. Then Install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363938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F7C-2145-52F6-8665-E477AB4D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Create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599-E0D5-5FDE-EB4B-698C3DEA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http://github.com</a:t>
            </a:r>
            <a:endParaRPr lang="en-US" dirty="0"/>
          </a:p>
          <a:p>
            <a:r>
              <a:rPr lang="en-US" dirty="0"/>
              <a:t>You will need a phone or </a:t>
            </a:r>
            <a:r>
              <a:rPr lang="en-US" dirty="0" err="1"/>
              <a:t>Yubi</a:t>
            </a:r>
            <a:r>
              <a:rPr lang="en-US" dirty="0"/>
              <a:t> key to set up 2FA</a:t>
            </a:r>
          </a:p>
          <a:p>
            <a:r>
              <a:rPr lang="en-US" dirty="0"/>
              <a:t>Do NOT forget your username and password. </a:t>
            </a:r>
          </a:p>
          <a:p>
            <a:r>
              <a:rPr lang="en-US" dirty="0"/>
              <a:t>Skip if you already have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4D30B-8E0E-DECF-A995-BA81175BC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8" r="3605" b="5324"/>
          <a:stretch/>
        </p:blipFill>
        <p:spPr>
          <a:xfrm>
            <a:off x="6339556" y="3725114"/>
            <a:ext cx="5759217" cy="30638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A55A6D3-E818-083C-589C-3C250860432A}"/>
              </a:ext>
            </a:extLst>
          </p:cNvPr>
          <p:cNvSpPr/>
          <p:nvPr/>
        </p:nvSpPr>
        <p:spPr>
          <a:xfrm>
            <a:off x="7178628" y="5070424"/>
            <a:ext cx="2229051" cy="768387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5F23-BA1A-A401-5289-75EFFFCB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5363-4C40-F427-1136-EC9BF27C0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3" r="29915"/>
          <a:stretch/>
        </p:blipFill>
        <p:spPr>
          <a:xfrm>
            <a:off x="308008" y="1366789"/>
            <a:ext cx="3595819" cy="4562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9F32D-E1D9-24D0-27F9-E2ADBC567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2" t="6822" r="32815"/>
          <a:stretch/>
        </p:blipFill>
        <p:spPr>
          <a:xfrm>
            <a:off x="4434019" y="1491916"/>
            <a:ext cx="2570825" cy="3474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0EA5B-9C5A-B711-9A89-D8F5BABB1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52" t="24749" r="32658" b="41583"/>
          <a:stretch/>
        </p:blipFill>
        <p:spPr>
          <a:xfrm>
            <a:off x="7382576" y="2263196"/>
            <a:ext cx="4302493" cy="22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4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1011</Words>
  <Application>Microsoft Office PowerPoint</Application>
  <PresentationFormat>Widescreen</PresentationFormat>
  <Paragraphs>110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Consolas</vt:lpstr>
      <vt:lpstr>Office Theme</vt:lpstr>
      <vt:lpstr>Windows Laptop Setup</vt:lpstr>
      <vt:lpstr>Step 1. Install Software</vt:lpstr>
      <vt:lpstr>Install VS Code</vt:lpstr>
      <vt:lpstr>Install Python 3</vt:lpstr>
      <vt:lpstr>PowerPoint Presentation</vt:lpstr>
      <vt:lpstr>Git Installation</vt:lpstr>
      <vt:lpstr>PowerPoint Presentation</vt:lpstr>
      <vt:lpstr>Step 2. Create a Github account</vt:lpstr>
      <vt:lpstr>PowerPoint Presentation</vt:lpstr>
      <vt:lpstr>PowerPoint Presentation</vt:lpstr>
      <vt:lpstr>PowerPoint Presentation</vt:lpstr>
      <vt:lpstr>Step 3. Invite each member as a collaborator</vt:lpstr>
      <vt:lpstr>Step 3. (cont.)</vt:lpstr>
      <vt:lpstr>Step 4. Accept invitation</vt:lpstr>
      <vt:lpstr>Step 5. VS Code Extensions</vt:lpstr>
      <vt:lpstr>PowerPoint Presentation</vt:lpstr>
      <vt:lpstr>PowerPoint Presentation</vt:lpstr>
      <vt:lpstr>PowerPoint Presentation</vt:lpstr>
      <vt:lpstr>PowerPoint Presentation</vt:lpstr>
      <vt:lpstr>Step 6. Add Python Virtual Environment</vt:lpstr>
      <vt:lpstr>Step 7. Python and Git Requirements</vt:lpstr>
      <vt:lpstr>Step 8. Create Test File</vt:lpstr>
      <vt:lpstr>PowerPoint Presentation</vt:lpstr>
      <vt:lpstr>Step 9. Commit Changes</vt:lpstr>
      <vt:lpstr>Step 10. Install Pybricks</vt:lpstr>
      <vt:lpstr>Put hub in “Update Mode”</vt:lpstr>
      <vt:lpstr>PowerPoint Presentation</vt:lpstr>
      <vt:lpstr>PowerPoint Presentation</vt:lpstr>
      <vt:lpstr>PowerPoint Presentation</vt:lpstr>
      <vt:lpstr>Step 11. User Environment Variables</vt:lpstr>
      <vt:lpstr>PowerPoint Presentation</vt:lpstr>
      <vt:lpstr>Step 12. Running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Setup</dc:title>
  <dc:creator>Skip Morrow</dc:creator>
  <cp:lastModifiedBy>Saharsh Shivshankar</cp:lastModifiedBy>
  <cp:revision>13</cp:revision>
  <dcterms:created xsi:type="dcterms:W3CDTF">2023-09-02T12:32:01Z</dcterms:created>
  <dcterms:modified xsi:type="dcterms:W3CDTF">2023-11-25T19:26:48Z</dcterms:modified>
</cp:coreProperties>
</file>